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65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51572-84ED-CD43-1912-46E2BD5D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E8A24-6371-5F24-5509-DFCBC64DE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73F3-F1D5-EBBB-AC1B-5B4D6D82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2F4C9-B39A-B3C2-997F-86773902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35821-3A4E-6294-0D74-25CE8874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3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781C-7C91-0C7F-DE30-17D19BCE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6143F-BCE4-9393-4C49-4D0FA8A5F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CC8E9-0B15-51E9-23A1-135A681C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90BB-2633-09A6-0D0D-ABC83580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E325A-2EAF-07D4-E700-EAECC0F1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1FEC2F-A2D3-FFA4-6C8D-D0D516C42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8576F-B847-A9F6-DA84-B2F57DA46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691CB-EBE0-F142-5E79-6E7710ED5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8FB96-2BBB-99EF-46E7-B2C64DEC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9C3D9-CA39-6315-0E68-0A59D4E5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1C5B-FD17-A569-E520-1B8F4CEA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4B81D-DC35-F8F5-188C-98E8EDAB3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1110E-5E1B-29DA-AA54-0200180A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A2CE-2BC1-72A0-F44A-80DF60BA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C50-86AD-3889-3613-E775DC62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0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2B31-879A-F332-E0D6-D30F2F83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CD2BF-97D6-47A8-5535-3490C4E32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DD27C-523F-57D1-2B5E-5354DF21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118B-6201-4422-68E3-08ABEA6F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0191B-357E-502C-DF44-60D6700B9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2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A8C6-6AED-0E37-50EE-7A75B582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89FEB-BE3B-CB6F-7564-F15C9AAC8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4A24B-0076-ADA6-1B20-349FC945D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46ED-77A8-1C7C-42DC-D1994EAF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0665D-33E8-C61D-BE76-C0D2E370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9BBE-644E-E739-0CF4-E32F8361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2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B53D-C089-B327-962F-8BCBFCFD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42225-E56F-A5A2-7EB3-CA0B4959A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2BE97-8500-ADED-1FD5-26A92F07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5F508-6233-4F1F-4656-0A2DAE8CB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6E796-7DFB-F4C3-922D-6A71E6A1F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A821F-7CE5-10DF-1B51-879DA4F0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A0F30-D411-2006-7B13-13C9921A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B0AA74-89BE-7B9C-5E06-833817E5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BCF05-2CF3-6376-2A59-3CF07A10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19583-1969-4DC2-BFDD-EE8EECB1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F8012-1AE0-FBA9-6CDD-9FE34B26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60C92-9974-E5D3-B98E-94EE071C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6AC8E-8BDD-64DD-53A1-4B1626BB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F05A4-2396-5EA0-15B0-8F38F6C2E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96FBC-C77D-C4EE-92D1-FFC27E7B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7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E4D7-F259-D595-8B34-D267ACF3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7AA06-B08D-88E3-4ECC-7B28B745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D341E-0CA4-889B-51C8-055704977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16F9E-DDAF-56B8-90C7-AC5F6DA6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A60FB-F5FC-6F2A-241F-9A179426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458D1-293F-5DB9-6A65-72CA9BC3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00BB-C331-FB18-E7F3-67FF5365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96537-78DB-5313-6419-FB10D66AEE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8A1FA-68D7-75B5-F690-5480AA760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7367D-90C5-145F-254A-04F95E9A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76FB6-6B27-ADA9-072D-19F01BB1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872C1-1A16-F238-26B3-8EF5D38B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4C2B2-6D2A-6A3A-0C17-EC82EDA6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9C605-26D6-F539-55E7-5DF056113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5203E-5F8D-D5D4-F7FF-E339DF9FB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1D7F-4F48-4851-8C0D-E56FE041A1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44E7C-C019-ED0B-E2FD-21EF713A2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6145A-4389-B46E-9676-D6CB2E8F8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4D7DB-C03A-4871-A141-46EB993E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2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Comb Spectra by HMP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CAUTION: Not every scan has the same resolution, vertical scale, </a:t>
            </a:r>
            <a:r>
              <a:rPr lang="en-US" dirty="0" err="1">
                <a:cs typeface="Calibri"/>
              </a:rPr>
              <a:t>etc</a:t>
            </a:r>
            <a:r>
              <a:rPr lang="en-US" dirty="0">
                <a:cs typeface="Calibri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26C1-6730-19D7-07D2-695DADBC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690 HMP</a:t>
            </a:r>
            <a:endParaRPr lang="en-US" dirty="0"/>
          </a:p>
        </p:txBody>
      </p:sp>
      <p:pic>
        <p:nvPicPr>
          <p:cNvPr id="4" name="Content Placeholder 3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E05ACFCF-C4D2-AF5A-BBD4-767220A8B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6775" y="1770076"/>
            <a:ext cx="6299200" cy="4724400"/>
          </a:xfrm>
        </p:spPr>
      </p:pic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19D893AC-61B3-F3C3-3AAF-424F6618F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0131" y="2391758"/>
            <a:ext cx="4475389" cy="3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9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2F2D9-8EB3-FAFD-96CE-84685919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729 HMP</a:t>
            </a:r>
            <a:endParaRPr lang="en-US" dirty="0"/>
          </a:p>
        </p:txBody>
      </p:sp>
      <p:pic>
        <p:nvPicPr>
          <p:cNvPr id="9" name="Content Placeholder 8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AF4B5E81-F24F-F2F0-6D3F-7825D7442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9157" y="1943894"/>
            <a:ext cx="5486400" cy="4114800"/>
          </a:xfrm>
        </p:spPr>
      </p:pic>
      <p:pic>
        <p:nvPicPr>
          <p:cNvPr id="10" name="Picture 9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E1D2FC9B-4A21-8FD0-6183-619B7106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21" y="194990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3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1343-1633-483A-90C5-60584D83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816 HMP</a:t>
            </a:r>
            <a:endParaRPr lang="en-US" dirty="0"/>
          </a:p>
        </p:txBody>
      </p:sp>
      <p:pic>
        <p:nvPicPr>
          <p:cNvPr id="4" name="Content Placeholder 3" descr="A screen with a graph on it&#10;&#10;Description automatically generated">
            <a:extLst>
              <a:ext uri="{FF2B5EF4-FFF2-40B4-BE49-F238E27FC236}">
                <a16:creationId xmlns:a16="http://schemas.microsoft.com/office/drawing/2014/main" id="{3D24AD89-CF73-53C4-BC40-D469822D3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836" y="1814626"/>
            <a:ext cx="5486400" cy="4114800"/>
          </a:xfrm>
        </p:spPr>
      </p:pic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24E23D37-D985-75BD-C226-AD62D4743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39" y="182063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7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704B-66AE-A8F3-55F4-E6B4291A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850 HMP</a:t>
            </a:r>
            <a:endParaRPr lang="en-US" dirty="0"/>
          </a:p>
        </p:txBody>
      </p:sp>
      <p:pic>
        <p:nvPicPr>
          <p:cNvPr id="4" name="Content Placeholder 3" descr="A screen with a graph on it&#10;&#10;Description automatically generated">
            <a:extLst>
              <a:ext uri="{FF2B5EF4-FFF2-40B4-BE49-F238E27FC236}">
                <a16:creationId xmlns:a16="http://schemas.microsoft.com/office/drawing/2014/main" id="{DBD5795A-D696-6EBB-E9BD-5BC9AE1B9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0300" y="2018733"/>
            <a:ext cx="5486400" cy="4114800"/>
          </a:xfrm>
        </p:spPr>
      </p:pic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52E430D2-4023-5A62-2C87-361F8F89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9" y="2024743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B53B-9DC3-3EB1-5C36-98B04FD5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1022 HMP</a:t>
            </a:r>
            <a:endParaRPr lang="en-US" dirty="0"/>
          </a:p>
        </p:txBody>
      </p:sp>
      <p:pic>
        <p:nvPicPr>
          <p:cNvPr id="4" name="Content Placeholder 3" descr="A computer monitor with a graph on it&#10;&#10;Description automatically generated">
            <a:extLst>
              <a:ext uri="{FF2B5EF4-FFF2-40B4-BE49-F238E27FC236}">
                <a16:creationId xmlns:a16="http://schemas.microsoft.com/office/drawing/2014/main" id="{5BF8E6B5-33FD-A3F6-592A-607CE512F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264" y="1943894"/>
            <a:ext cx="5486400" cy="4114800"/>
          </a:xfrm>
        </p:spPr>
      </p:pic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5C41953A-12E0-6D50-CCCB-71B848A3F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9752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0328-A7DB-9D16-533A-882CDADF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1014 HMP</a:t>
            </a:r>
            <a:endParaRPr lang="en-US" dirty="0"/>
          </a:p>
        </p:txBody>
      </p:sp>
      <p:pic>
        <p:nvPicPr>
          <p:cNvPr id="4" name="Content Placeholder 3" descr="A screen with a graph on it&#10;&#10;Description automatically generated">
            <a:extLst>
              <a:ext uri="{FF2B5EF4-FFF2-40B4-BE49-F238E27FC236}">
                <a16:creationId xmlns:a16="http://schemas.microsoft.com/office/drawing/2014/main" id="{1521467A-C6E3-77AD-650F-826306F6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7015" y="2168411"/>
            <a:ext cx="5486400" cy="4114800"/>
          </a:xfrm>
        </p:spPr>
      </p:pic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A3F30B60-E779-5EC7-0EC7-BBF5826F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2" y="217442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9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54A0-FE23-9098-C041-B75AF972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89" y="404636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1091 HMP</a:t>
            </a:r>
            <a:endParaRPr lang="en-US" dirty="0"/>
          </a:p>
        </p:txBody>
      </p:sp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B27AB9CF-1D05-5507-10CC-ACC10BAC5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68" y="364370"/>
            <a:ext cx="8122355" cy="60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Comb Spectra by HMP</vt:lpstr>
      <vt:lpstr>690 HMP</vt:lpstr>
      <vt:lpstr>729 HMP</vt:lpstr>
      <vt:lpstr>816 HMP</vt:lpstr>
      <vt:lpstr>850 HMP</vt:lpstr>
      <vt:lpstr>1022 HMP</vt:lpstr>
      <vt:lpstr>1014 HMP</vt:lpstr>
      <vt:lpstr>1091 HMP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 Spectra by HMP</dc:title>
  <dc:creator>Collin Raymond Diver</dc:creator>
  <cp:lastModifiedBy>Collin Raymond Diver</cp:lastModifiedBy>
  <cp:revision>1</cp:revision>
  <dcterms:created xsi:type="dcterms:W3CDTF">2023-10-16T20:15:19Z</dcterms:created>
  <dcterms:modified xsi:type="dcterms:W3CDTF">2023-10-16T20:15:59Z</dcterms:modified>
</cp:coreProperties>
</file>